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8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9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A0E2-1789-4D65-835B-39EEA58CEC75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B522-7521-4047-A761-7694DB804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5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48" r="12618" b="14129"/>
          <a:stretch/>
        </p:blipFill>
        <p:spPr>
          <a:xfrm>
            <a:off x="0" y="195528"/>
            <a:ext cx="11887200" cy="62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8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50" r="12716" b="7263"/>
          <a:stretch/>
        </p:blipFill>
        <p:spPr>
          <a:xfrm>
            <a:off x="244699" y="0"/>
            <a:ext cx="10612191" cy="68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52" r="12618" b="51804"/>
          <a:stretch/>
        </p:blipFill>
        <p:spPr>
          <a:xfrm>
            <a:off x="0" y="0"/>
            <a:ext cx="12073113" cy="4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51" t="1188" r="13805" b="7967"/>
          <a:stretch/>
        </p:blipFill>
        <p:spPr>
          <a:xfrm>
            <a:off x="-1" y="0"/>
            <a:ext cx="11346287" cy="66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9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53" r="12716" b="12368"/>
          <a:stretch/>
        </p:blipFill>
        <p:spPr>
          <a:xfrm>
            <a:off x="0" y="128789"/>
            <a:ext cx="109470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0" t="1893" r="12716" b="11312"/>
          <a:stretch/>
        </p:blipFill>
        <p:spPr>
          <a:xfrm>
            <a:off x="90152" y="386366"/>
            <a:ext cx="11449318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45" t="14216" r="12815" b="8143"/>
          <a:stretch/>
        </p:blipFill>
        <p:spPr>
          <a:xfrm>
            <a:off x="-128789" y="0"/>
            <a:ext cx="12320789" cy="67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3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55" r="12618"/>
          <a:stretch/>
        </p:blipFill>
        <p:spPr>
          <a:xfrm>
            <a:off x="0" y="0"/>
            <a:ext cx="12192000" cy="68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0" t="1716" r="12915" b="7790"/>
          <a:stretch/>
        </p:blipFill>
        <p:spPr>
          <a:xfrm>
            <a:off x="746974" y="0"/>
            <a:ext cx="10457646" cy="6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49" t="1892" r="14003" b="46700"/>
          <a:stretch/>
        </p:blipFill>
        <p:spPr>
          <a:xfrm>
            <a:off x="612719" y="540912"/>
            <a:ext cx="11194915" cy="44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45" t="2421" r="13310" b="8847"/>
          <a:stretch/>
        </p:blipFill>
        <p:spPr>
          <a:xfrm>
            <a:off x="1275007" y="-1"/>
            <a:ext cx="9758865" cy="6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49" t="3300" r="13705" b="7966"/>
          <a:stretch/>
        </p:blipFill>
        <p:spPr>
          <a:xfrm>
            <a:off x="991674" y="0"/>
            <a:ext cx="9556124" cy="6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650" r="12915" b="7086"/>
          <a:stretch/>
        </p:blipFill>
        <p:spPr>
          <a:xfrm>
            <a:off x="193183" y="0"/>
            <a:ext cx="10522040" cy="67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RMI</dc:title>
  <dc:creator>HP</dc:creator>
  <cp:lastModifiedBy>bhavin bhesaniya</cp:lastModifiedBy>
  <cp:revision>7</cp:revision>
  <dcterms:created xsi:type="dcterms:W3CDTF">2021-07-29T11:10:53Z</dcterms:created>
  <dcterms:modified xsi:type="dcterms:W3CDTF">2021-10-04T04:54:26Z</dcterms:modified>
</cp:coreProperties>
</file>